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557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8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63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1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7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1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068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2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1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95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C8465-8651-43C6-BEB1-7BD5A65F9569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BE2E3-8E4A-431B-9498-90F1119D1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036" y="1567025"/>
            <a:ext cx="5823081" cy="3882054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2519265" y="4823928"/>
            <a:ext cx="2080727" cy="625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698171" y="5449079"/>
            <a:ext cx="821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Power Supply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604449" y="4432041"/>
            <a:ext cx="2323322" cy="1119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993085" y="5551714"/>
            <a:ext cx="118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Hard drive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064898" y="3844212"/>
            <a:ext cx="74645" cy="1856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38327" y="5701005"/>
            <a:ext cx="1166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Mother Drive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952930" y="995456"/>
            <a:ext cx="18661" cy="195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537717" y="416614"/>
            <a:ext cx="1091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Memory Board  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7940351" y="1205195"/>
            <a:ext cx="1899947" cy="1006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840298" y="983206"/>
            <a:ext cx="945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DVD Drive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4413380" y="1062945"/>
            <a:ext cx="895738" cy="1335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84170" y="416614"/>
            <a:ext cx="89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Cooling Fan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2737366" y="2400569"/>
            <a:ext cx="1801588" cy="21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36" idx="3"/>
          </p:cNvCxnSpPr>
          <p:nvPr/>
        </p:nvCxnSpPr>
        <p:spPr>
          <a:xfrm flipH="1" flipV="1">
            <a:off x="1680093" y="2683632"/>
            <a:ext cx="2858862" cy="10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1212980" y="2964666"/>
            <a:ext cx="3387012" cy="434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130486" y="3115191"/>
            <a:ext cx="2386311" cy="773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190655" y="1888190"/>
            <a:ext cx="88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USB Port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636230" y="2360466"/>
            <a:ext cx="1043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Monitor port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41037" y="3197881"/>
            <a:ext cx="1017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Ethernet port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426029" y="3680205"/>
            <a:ext cx="917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Audio 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49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894" y="1598971"/>
            <a:ext cx="5767301" cy="4214567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3498980" y="3685592"/>
            <a:ext cx="1754156" cy="2183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766527" y="5868955"/>
            <a:ext cx="146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CPU and Fan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756988" y="1469723"/>
            <a:ext cx="207796" cy="984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62957" y="1132896"/>
            <a:ext cx="1403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RAM Storage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6139543" y="1772816"/>
            <a:ext cx="1819469" cy="373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077854" y="1590096"/>
            <a:ext cx="1315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SATA Lines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399176" y="3442996"/>
            <a:ext cx="1336486" cy="46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735662" y="3316259"/>
            <a:ext cx="1709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Graphics Card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6484776" y="3909527"/>
            <a:ext cx="181835" cy="2024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809567" y="5908017"/>
            <a:ext cx="1762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Sound Processor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3498979" y="1317562"/>
            <a:ext cx="1884784" cy="987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69310" y="953613"/>
            <a:ext cx="16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Wi-Fi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740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33</Words>
  <Application>Microsoft Office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Peel District School Board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Kang, Sahajdeep</dc:creator>
  <cp:lastModifiedBy>Kang, Sahajdeep</cp:lastModifiedBy>
  <cp:revision>7</cp:revision>
  <dcterms:created xsi:type="dcterms:W3CDTF">2018-10-04T13:21:08Z</dcterms:created>
  <dcterms:modified xsi:type="dcterms:W3CDTF">2018-10-09T13:33:36Z</dcterms:modified>
</cp:coreProperties>
</file>

<file path=docProps/thumbnail.jpeg>
</file>